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embeddedFontLst>
    <p:embeddedFont>
      <p:font typeface="Helvetica Neue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  <p:embeddedFont>
      <p:font typeface="Gill Sans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4FD272-8984-4DF9-BDC7-D6D03A55881B}">
  <a:tblStyle styleId="{534FD272-8984-4DF9-BDC7-D6D03A55881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6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-italic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GillSans-regular.fntdata"/><Relationship Id="rId50" Type="http://schemas.openxmlformats.org/officeDocument/2006/relationships/slide" Target="slides/slide43.xml"/><Relationship Id="rId94" Type="http://schemas.openxmlformats.org/officeDocument/2006/relationships/font" Target="fonts/HelveticaNeueLight-bold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GillSans-bold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HelveticaNeueLight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9069b96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d9069b96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d9069b9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d9069b9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d9069b9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d9069b9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d9069b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d9069b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9069b9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d9069b9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d9069b96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d9069b9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9069b96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ed9069b96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8a3891b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8a3891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d9069b9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d9069b9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d9069b96_0_5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ed9069b96_0_5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d9069b9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d9069b9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06c4ac5_3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e06c4ac5_3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be86e60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be86e60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d9069b96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ed9069b96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d9069b9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ed9069b9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d9069b96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d9069b96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d9069b9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d9069b9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d9069b9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d9069b9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d9069b9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d9069b9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d9069b9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ed9069b9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8a3891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8a3891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d9069b96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d9069b96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39611a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639611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d9069b96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d9069b9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d9069b9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d9069b9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d9069b96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d9069b96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8a3891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8a3891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d9069b9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d9069b9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d9069b96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d9069b96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d9069b9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d9069b9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d9069b9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d9069b9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d9069b96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d9069b96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d9069b9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d9069b9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8a3891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8a3891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9069b9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d9069b9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d9069b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ed9069b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d9069b9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d9069b9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8a70fa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8a70fa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18a3891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18a389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8a3891bd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18a3891bd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18a3891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18a3891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8a3891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18a3891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18a3891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18a3891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8a3891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8a3891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d9069b9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d9069b9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8a3891bd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18a3891bd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d9069b9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d9069b9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d9069b96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d9069b96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d9069b9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ed9069b9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d9069b9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ed9069b9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ed9069b9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ed9069b9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d9069b96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d9069b96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d9069b9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ed9069b9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ed9069b9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ed9069b9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d9069b96_0_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ed9069b96_0_6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8a3891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8a3891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d9069b96_0_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ed9069b96_0_6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ed9069b96_0_6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ed9069b96_0_6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d9069b96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d9069b96_0_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18a3891b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18a3891b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d9069b96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d9069b96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ed9069b9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ed9069b9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d9069b96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d9069b96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ed9069b9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ed9069b9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ed9069b96_0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ed9069b96_0_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8a3891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18a3891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d9069b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d9069b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ed9069b9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ed9069b9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d9069b9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d9069b9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d9069b96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1ed9069b9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18a3891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18a389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d9069b9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d9069b9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d9069b9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d9069b9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ed9069b9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ed9069b9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9069b9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9069b9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ed9069b9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ed9069b9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d9069b96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ed9069b96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8a3891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8a3891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9069b9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9069b9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Google Shape;19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Google Shape;19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Google Shape;1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Google Shape;1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Google Shape;279;p58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Google Shape;28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8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9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Google Shape;291;p59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59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Google Shape;295;p59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Google Shape;296;p59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Google Shape;297;p59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Google Shape;306;p6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Google Shape;307;p60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Google Shape;3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Google Shape;318;p61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6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6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Google Shape;330;p62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2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Google Shape;339;p6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Google Shape;340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6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Google Shape;34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Google Shape;3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Google Shape;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65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65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65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67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67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6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7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67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7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Google Shape;404;p6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Google Shape;405;p67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Google Shape;406;p67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Google Shape;407;p6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Google Shape;408;p67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Google Shape;409;p67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Google Shape;411;p67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Google Shape;412;p67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Google Shape;413;p67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Google Shape;414;p6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Google Shape;415;p67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Google Shape;416;p67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Google Shape;205;p50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Google Shape;429;p6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Google Shape;436;p70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Google Shape;443;p71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1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Google Shape;453;p72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Google Shape;461;p73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7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74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Google Shape;470;p74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Google Shape;476;p75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76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5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Google Shape;212;p5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Google Shape;213;p5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Google Shape;21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5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Google Shape;2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Google Shape;513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Google Shape;514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Google Shape;515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Google Shape;517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Google Shape;540;p82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Google Shape;547;p8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83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Google Shape;554;p8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Google Shape;560;p85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Google Shape;567;p86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86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Google Shape;569;p86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Google Shape;575;p8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8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Google Shape;2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Google Shape;582;p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Google Shape;583;p88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Google Shape;584;p8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Google Shape;590;p89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8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Google Shape;592;p8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Google Shape;598;p90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90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Google Shape;606;p91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Google Shape;6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Google Shape;6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Google Shape;622;p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Google Shape;62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Google Shape;647;p9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9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Google Shape;654;p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96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Google Shape;656;p9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Google Shape;662;p97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Google Shape;664;p9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3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Google Shape;67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9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Google Shape;677;p99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Google Shape;6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Google Shape;685;p10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0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1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2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Google Shape;701;p102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Google Shape;702;p1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Google Shape;703;p10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Google Shape;709;p103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Google Shape;717;p10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Google Shape;725;p10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105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Google Shape;734;p106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Google Shape;735;p1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Google Shape;7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07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4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8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Google Shape;756;p109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Google Shape;757;p109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Google Shape;7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0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Google Shape;765;p11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Google Shape;766;p1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Google Shape;767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11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Google Shape;76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Google Shape;79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2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13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Google Shape;8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14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Google Shape;808;p114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5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Google Shape;814;p115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1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Google Shape;816;p115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6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Google Shape;823;p116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Google Shape;824;p11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Google Shape;825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1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Google Shape;827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Google Shape;83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5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5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Google Shape;85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Google Shape;856;p119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{534FD272-8984-4DF9-BDC7-D6D03A55881B}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Google Shape;857;p119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Google Shape;864;p120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Google Shape;865;p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Google Shape;866;p120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Google Shape;867;p120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Google Shape;868;p120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Google Shape;869;p120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Google Shape;870;p12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Google Shape;871;p120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Google Shape;872;p12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Google Shape;877;p121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{534FD272-8984-4DF9-BDC7-D6D03A55881B}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Google Shape;8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Google Shape;884;p122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Google Shape;886;p12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3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Google Shape;892;p123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Google Shape;893;p12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4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Google Shape;899;p124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124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Google Shape;9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Google Shape;907;p12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2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Google Shape;90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Google Shape;915;p126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Google Shape;921;p127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Google Shape;922;p127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Google Shape;2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7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Google Shape;270;p57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Google Shape;272;p5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